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9" r:id="rId4"/>
    <p:sldId id="270" r:id="rId5"/>
    <p:sldId id="267" r:id="rId6"/>
    <p:sldId id="268" r:id="rId7"/>
    <p:sldId id="257" r:id="rId8"/>
    <p:sldId id="262" r:id="rId9"/>
    <p:sldId id="263" r:id="rId10"/>
    <p:sldId id="26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7812A-1263-4989-825B-092E145FFDD7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29CF-0E95-4C16-9B6A-C8E8AEC4D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1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differently</a:t>
            </a:r>
            <a:r>
              <a:rPr lang="de-DE" dirty="0"/>
              <a:t> </a:t>
            </a:r>
            <a:r>
              <a:rPr lang="de-DE" dirty="0" err="1"/>
              <a:t>determind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traditions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culture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positions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, 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Unsere Nationen sind unterschiedlich durch unterschiedliche Traditionen und Kulturen bestimmt. Wir sind nicht in den gleichen Positionen, wie wir wissen,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203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bubble</a:t>
            </a:r>
            <a:r>
              <a:rPr lang="de-DE" dirty="0"/>
              <a:t>, in a </a:t>
            </a:r>
            <a:r>
              <a:rPr lang="de-DE" dirty="0" err="1"/>
              <a:t>glass</a:t>
            </a:r>
            <a:r>
              <a:rPr lang="de-DE" dirty="0"/>
              <a:t> bell, 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 wir sind in derselben Blase geschlossen, in einer Glasglocke,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3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0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80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26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96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52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8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74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8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83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4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360CD2-2A0A-4D5D-8CA4-73F8D598F598}" type="datetimeFigureOut">
              <a:rPr lang="el-GR" smtClean="0"/>
              <a:t>22/3/2019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F1553A-BC17-43F9-BB78-3B0460EA3D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Exchange week 30 March -6 April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3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1521" y="609599"/>
            <a:ext cx="10761784" cy="5748997"/>
          </a:xfrm>
        </p:spPr>
        <p:txBody>
          <a:bodyPr>
            <a:normAutofit/>
          </a:bodyPr>
          <a:lstStyle/>
          <a:p>
            <a:r>
              <a:rPr lang="en-US" dirty="0"/>
              <a:t>As you can see behind the surface </a:t>
            </a:r>
            <a:r>
              <a:rPr lang="en-US" dirty="0" smtClean="0"/>
              <a:t>-which </a:t>
            </a:r>
            <a:r>
              <a:rPr lang="en-US" dirty="0"/>
              <a:t>of course is </a:t>
            </a:r>
            <a:r>
              <a:rPr lang="en-US" dirty="0" smtClean="0"/>
              <a:t>different- </a:t>
            </a:r>
            <a:r>
              <a:rPr lang="en-US" dirty="0"/>
              <a:t>we are the same and share the same fears , dreams, problems, expectation because we are bond to live together in the same continent- Europe- the name is Greek but embraces all human who want to act and feel human </a:t>
            </a:r>
            <a:r>
              <a:rPr lang="en-US" dirty="0" smtClean="0"/>
              <a:t>and we </a:t>
            </a:r>
            <a:r>
              <a:rPr lang="en-US" dirty="0"/>
              <a:t>are here to </a:t>
            </a:r>
            <a:r>
              <a:rPr lang="en-US" dirty="0" smtClean="0"/>
              <a:t>prove it , overcoming all</a:t>
            </a:r>
          </a:p>
          <a:p>
            <a:r>
              <a:rPr lang="en-US" dirty="0" smtClean="0"/>
              <a:t>Stereotypes</a:t>
            </a:r>
            <a:endParaRPr lang="en-US" dirty="0"/>
          </a:p>
          <a:p>
            <a:r>
              <a:rPr lang="en-US" dirty="0"/>
              <a:t>Fears</a:t>
            </a:r>
          </a:p>
          <a:p>
            <a:r>
              <a:rPr lang="en-US" dirty="0"/>
              <a:t>Financial crisis</a:t>
            </a:r>
          </a:p>
          <a:p>
            <a:r>
              <a:rPr lang="en-US" dirty="0"/>
              <a:t>refugees</a:t>
            </a:r>
          </a:p>
          <a:p>
            <a:r>
              <a:rPr lang="en-US" dirty="0"/>
              <a:t>The others</a:t>
            </a:r>
          </a:p>
          <a:p>
            <a:r>
              <a:rPr lang="en-US" dirty="0"/>
              <a:t>Ourselves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44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D7A5E-76D4-7F40-93CC-6D72564F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Keep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mind</a:t>
            </a:r>
            <a:r>
              <a:rPr lang="de-DE" dirty="0" smtClean="0"/>
              <a:t> 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bubble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4279F4-5F85-BC4B-A82D-C42CC9BF5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5" y="1844824"/>
            <a:ext cx="6493377" cy="4327376"/>
          </a:xfrm>
        </p:spPr>
      </p:pic>
    </p:spTree>
    <p:extLst>
      <p:ext uri="{BB962C8B-B14F-4D97-AF65-F5344CB8AC3E}">
        <p14:creationId xmlns:p14="http://schemas.microsoft.com/office/powerpoint/2010/main" val="42131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52945" y="1177636"/>
            <a:ext cx="10224655" cy="3048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will try to present our differences and our similarities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1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5B14B-5502-4D41-896F-14DEB4D1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/>
              <a:t>look</a:t>
            </a:r>
            <a:r>
              <a:rPr lang="de-DE" b="1" dirty="0"/>
              <a:t> </a:t>
            </a:r>
            <a:r>
              <a:rPr lang="de-DE" b="1" dirty="0" err="1"/>
              <a:t>close</a:t>
            </a:r>
            <a:r>
              <a:rPr lang="de-DE" b="1" dirty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map</a:t>
            </a:r>
            <a:r>
              <a:rPr lang="el-GR" b="1" dirty="0" smtClean="0"/>
              <a:t>, </a:t>
            </a:r>
            <a:r>
              <a:rPr lang="de-DE" b="1" dirty="0" smtClean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only</a:t>
            </a:r>
            <a:r>
              <a:rPr lang="de-DE" b="1" dirty="0"/>
              <a:t> </a:t>
            </a:r>
            <a:r>
              <a:rPr lang="de-DE" b="1" dirty="0" err="1"/>
              <a:t>thing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see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 smtClean="0"/>
              <a:t>differences</a:t>
            </a:r>
            <a:r>
              <a:rPr lang="de-DE" b="1" dirty="0" smtClean="0"/>
              <a:t> 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6D6B61-3D7A-744C-B1D3-393B89EA4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1540336"/>
            <a:ext cx="4987636" cy="4816417"/>
          </a:xfrm>
        </p:spPr>
      </p:pic>
      <p:sp>
        <p:nvSpPr>
          <p:cNvPr id="6" name="Κάτω βέλος 5"/>
          <p:cNvSpPr/>
          <p:nvPr/>
        </p:nvSpPr>
        <p:spPr>
          <a:xfrm>
            <a:off x="5209308" y="3519055"/>
            <a:ext cx="235527" cy="4294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ί βέλος 8"/>
          <p:cNvSpPr/>
          <p:nvPr/>
        </p:nvSpPr>
        <p:spPr>
          <a:xfrm>
            <a:off x="3699164" y="5444836"/>
            <a:ext cx="720436" cy="263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εραυνός 11"/>
          <p:cNvSpPr/>
          <p:nvPr/>
        </p:nvSpPr>
        <p:spPr>
          <a:xfrm>
            <a:off x="6366164" y="4987636"/>
            <a:ext cx="609600" cy="678873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Δεξί βέλος 12"/>
          <p:cNvSpPr/>
          <p:nvPr/>
        </p:nvSpPr>
        <p:spPr>
          <a:xfrm>
            <a:off x="4821382" y="4184073"/>
            <a:ext cx="491836" cy="4294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0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obviously </a:t>
            </a:r>
            <a:r>
              <a:rPr lang="en-US" dirty="0"/>
              <a:t>we are all in </a:t>
            </a:r>
            <a:r>
              <a:rPr lang="en-US" dirty="0" smtClean="0"/>
              <a:t>Europe: </a:t>
            </a:r>
            <a:r>
              <a:rPr lang="en-US" b="1" dirty="0" smtClean="0">
                <a:solidFill>
                  <a:schemeClr val="tx1"/>
                </a:solidFill>
              </a:rPr>
              <a:t>similarity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/>
              <a:t> Some of you </a:t>
            </a:r>
            <a:r>
              <a:rPr lang="en-US" dirty="0" smtClean="0"/>
              <a:t>came  </a:t>
            </a:r>
            <a:r>
              <a:rPr lang="en-US" dirty="0"/>
              <a:t>from the North </a:t>
            </a:r>
            <a:r>
              <a:rPr lang="en-US" dirty="0" smtClean="0"/>
              <a:t>and others from the  </a:t>
            </a:r>
            <a:r>
              <a:rPr lang="en-US" dirty="0"/>
              <a:t>South. </a:t>
            </a:r>
            <a:r>
              <a:rPr lang="en-US" b="1" dirty="0" smtClean="0">
                <a:solidFill>
                  <a:srgbClr val="C00000"/>
                </a:solidFill>
              </a:rPr>
              <a:t>Difference</a:t>
            </a:r>
          </a:p>
          <a:p>
            <a:r>
              <a:rPr lang="en-US" dirty="0"/>
              <a:t>but </a:t>
            </a:r>
            <a:r>
              <a:rPr lang="en-US" dirty="0" smtClean="0"/>
              <a:t>you all landed in </a:t>
            </a:r>
            <a:r>
              <a:rPr lang="en-US" dirty="0"/>
              <a:t>the South part of </a:t>
            </a:r>
            <a:r>
              <a:rPr lang="en-US" dirty="0" smtClean="0"/>
              <a:t>Europe, </a:t>
            </a:r>
            <a:r>
              <a:rPr lang="en-US" dirty="0"/>
              <a:t>in a country known for centuries as </a:t>
            </a:r>
            <a:r>
              <a:rPr lang="en-US" dirty="0" smtClean="0"/>
              <a:t>Greece : </a:t>
            </a:r>
            <a:r>
              <a:rPr lang="en-US" b="1" dirty="0" smtClean="0">
                <a:solidFill>
                  <a:schemeClr val="tx1"/>
                </a:solidFill>
              </a:rPr>
              <a:t>Similarity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32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3484419"/>
          </a:xfrm>
        </p:spPr>
        <p:txBody>
          <a:bodyPr>
            <a:normAutofit/>
          </a:bodyPr>
          <a:lstStyle/>
          <a:p>
            <a:r>
              <a:rPr lang="en-US" dirty="0"/>
              <a:t>All of you for a week will be hosted in a different house and you will stay with a foreign family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be away </a:t>
            </a:r>
            <a:r>
              <a:rPr lang="en-US" dirty="0" smtClean="0"/>
              <a:t>of </a:t>
            </a:r>
            <a:r>
              <a:rPr lang="en-US" dirty="0"/>
              <a:t>your own </a:t>
            </a:r>
            <a:r>
              <a:rPr lang="en-US" dirty="0" smtClean="0"/>
              <a:t>friends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67611" y="2057400"/>
            <a:ext cx="5550316" cy="4023360"/>
          </a:xfrm>
        </p:spPr>
        <p:txBody>
          <a:bodyPr>
            <a:normAutofit/>
          </a:bodyPr>
          <a:lstStyle/>
          <a:p>
            <a:r>
              <a:rPr lang="en-US" dirty="0"/>
              <a:t>but you will be with the same friend you had hosted in your own country</a:t>
            </a:r>
            <a:r>
              <a:rPr lang="en-US" dirty="0" smtClean="0"/>
              <a:t>. (Similarity)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among other friends</a:t>
            </a:r>
            <a:r>
              <a:rPr lang="en-US" dirty="0" smtClean="0"/>
              <a:t>.(Similarity)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V="1">
            <a:off x="4641273" y="2479964"/>
            <a:ext cx="1626339" cy="3602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V="1">
            <a:off x="5735782" y="4655127"/>
            <a:ext cx="692727" cy="3602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6" y="210928"/>
            <a:ext cx="11639216" cy="654705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6424" y="436099"/>
            <a:ext cx="9966960" cy="1026941"/>
          </a:xfrm>
        </p:spPr>
        <p:txBody>
          <a:bodyPr/>
          <a:lstStyle/>
          <a:p>
            <a:r>
              <a:rPr lang="en-US" sz="3200" b="1" cap="none" dirty="0" smtClean="0">
                <a:solidFill>
                  <a:schemeClr val="tx1"/>
                </a:solidFill>
              </a:rPr>
              <a:t>you have come in a town situated literally on a rock- something different and new for all of you. </a:t>
            </a:r>
            <a:endParaRPr lang="el-GR" sz="3200" b="1" cap="none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2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Steenwijk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66" y="1714048"/>
            <a:ext cx="2900892" cy="435133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33" y="2256519"/>
            <a:ext cx="4428026" cy="2946650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 flipV="1">
            <a:off x="3868615" y="3756074"/>
            <a:ext cx="2602523" cy="2532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V="1">
            <a:off x="3896751" y="3784209"/>
            <a:ext cx="2461846" cy="211016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58597" y="5769000"/>
            <a:ext cx="44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Edessa</a:t>
            </a:r>
            <a:endParaRPr lang="el-GR" sz="3600" dirty="0"/>
          </a:p>
        </p:txBody>
      </p:sp>
      <p:sp>
        <p:nvSpPr>
          <p:cNvPr id="3" name="Ορθογώνιο 2"/>
          <p:cNvSpPr/>
          <p:nvPr/>
        </p:nvSpPr>
        <p:spPr>
          <a:xfrm>
            <a:off x="4391892" y="484300"/>
            <a:ext cx="6032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But Edessa is as big as </a:t>
            </a:r>
            <a:r>
              <a:rPr lang="en-US" sz="3200" b="1" dirty="0" err="1"/>
              <a:t>Steenwijk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7383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has a river like </a:t>
            </a:r>
            <a:r>
              <a:rPr lang="en-US" dirty="0" smtClean="0"/>
              <a:t>Graz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3" y="2645129"/>
            <a:ext cx="4507523" cy="338422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68" y="1715435"/>
            <a:ext cx="4677506" cy="3062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295" y="1715435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Graz- Mur</a:t>
            </a:r>
            <a:endParaRPr lang="el-G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272997" y="4979963"/>
            <a:ext cx="43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Edessa –</a:t>
            </a:r>
            <a:r>
              <a:rPr lang="en-US" sz="3600" dirty="0" err="1" smtClean="0"/>
              <a:t>Edessaios</a:t>
            </a:r>
            <a:r>
              <a:rPr lang="en-US" sz="3600" dirty="0" smtClean="0"/>
              <a:t>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56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10800000" flipV="1">
            <a:off x="983671" y="719802"/>
            <a:ext cx="10370127" cy="785549"/>
          </a:xfrm>
        </p:spPr>
        <p:txBody>
          <a:bodyPr>
            <a:normAutofit fontScale="90000"/>
          </a:bodyPr>
          <a:lstStyle/>
          <a:p>
            <a:r>
              <a:rPr lang="en-US" smtClean="0"/>
              <a:t>And because </a:t>
            </a:r>
            <a:r>
              <a:rPr lang="en-US" dirty="0"/>
              <a:t>of its location the buildings look like human towers in </a:t>
            </a:r>
            <a:r>
              <a:rPr lang="en-US" dirty="0" err="1"/>
              <a:t>Sant</a:t>
            </a:r>
            <a:r>
              <a:rPr lang="en-US" dirty="0"/>
              <a:t> Pere de </a:t>
            </a:r>
            <a:r>
              <a:rPr lang="en-US" dirty="0" err="1"/>
              <a:t>Ribes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0" y="1452910"/>
            <a:ext cx="2506244" cy="4022725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7" y="2216529"/>
            <a:ext cx="4754563" cy="3565922"/>
          </a:xfrm>
        </p:spPr>
      </p:pic>
      <p:cxnSp>
        <p:nvCxnSpPr>
          <p:cNvPr id="12" name="Ευθύγραμμο βέλος σύνδεσης 11"/>
          <p:cNvCxnSpPr/>
          <p:nvPr/>
        </p:nvCxnSpPr>
        <p:spPr>
          <a:xfrm flipV="1">
            <a:off x="3262618" y="3115674"/>
            <a:ext cx="4994031" cy="88381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7461" y="2408359"/>
            <a:ext cx="37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Edessa </a:t>
            </a:r>
            <a:endParaRPr lang="el-GR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7095" y="4301146"/>
            <a:ext cx="2733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Human towers of </a:t>
            </a:r>
            <a:r>
              <a:rPr lang="en-US" sz="4000" dirty="0" err="1" smtClean="0"/>
              <a:t>Castellers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226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άση">
  <a:themeElements>
    <a:clrScheme name="Βιολετί ΙΙ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212</TotalTime>
  <Words>358</Words>
  <Application>Microsoft Office PowerPoint</Application>
  <PresentationFormat>Ευρεία οθόνη</PresentationFormat>
  <Paragraphs>45</Paragraphs>
  <Slides>11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Calibri</vt:lpstr>
      <vt:lpstr>Corbel</vt:lpstr>
      <vt:lpstr>Βάση</vt:lpstr>
      <vt:lpstr>welcome</vt:lpstr>
      <vt:lpstr>We will try to present our differences and our similarities </vt:lpstr>
      <vt:lpstr>If we look close to the map,  the only thing we can see is differences  </vt:lpstr>
      <vt:lpstr>But…</vt:lpstr>
      <vt:lpstr>Παρουσίαση του PowerPoint</vt:lpstr>
      <vt:lpstr>you have come in a town situated literally on a rock- something different and new for all of you. </vt:lpstr>
      <vt:lpstr>Steenwijk </vt:lpstr>
      <vt:lpstr>it has a river like Graz</vt:lpstr>
      <vt:lpstr>And because of its location the buildings look like human towers in Sant Pere de Ribes  </vt:lpstr>
      <vt:lpstr>Παρουσίαση του PowerPoint</vt:lpstr>
      <vt:lpstr>Keep it in mind : we are closed in the same bubble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User1</dc:creator>
  <cp:lastModifiedBy>User1</cp:lastModifiedBy>
  <cp:revision>17</cp:revision>
  <dcterms:created xsi:type="dcterms:W3CDTF">2019-03-12T20:28:02Z</dcterms:created>
  <dcterms:modified xsi:type="dcterms:W3CDTF">2019-03-22T18:51:14Z</dcterms:modified>
</cp:coreProperties>
</file>