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EAD724-727C-4A7E-B4DA-69C9015DDF08}" type="datetimeFigureOut">
              <a:rPr lang="el-GR" smtClean="0"/>
              <a:pPr/>
              <a:t>8/5/2012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515328-EA73-44F5-93ED-CA31613A89F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929;&#940;&#948;&#953;&#959;%20&#913;&#961;&#946;&#973;&#955;&#945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postolia\&#947;&#941;&#955;&#953;&#959;\&#916;&#953;&#945;&#966;&#951;&#956;&#943;&#963;&#949;&#953;&#96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Χιούμορ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γέλιο δίνει ….ζωή!!! 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Ράδιο αρβύλα </a:t>
            </a:r>
            <a:endParaRPr lang="el-GR" dirty="0"/>
          </a:p>
        </p:txBody>
      </p:sp>
      <p:pic>
        <p:nvPicPr>
          <p:cNvPr id="6" name="Ράδιο Αρβύλα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57864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DSC_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36"/>
            <a:ext cx="5429256" cy="55721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smtClean="0"/>
              <a:t>                P 5-</a:t>
            </a:r>
            <a:endParaRPr lang="el-GR" dirty="0"/>
          </a:p>
        </p:txBody>
      </p:sp>
      <p:pic>
        <p:nvPicPr>
          <p:cNvPr id="1027" name="Picture 3" descr="C:\Users\PowerUser\Desktop\DSC_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0900">
            <a:off x="4116762" y="1912279"/>
            <a:ext cx="5765703" cy="3833818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ΤΕΛΟΣ!!!!!!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χιούμορ;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χιούμορ προέρχεται από την λατινική λέξη “</a:t>
            </a:r>
            <a:r>
              <a:rPr lang="en-US" dirty="0" smtClean="0"/>
              <a:t>humor</a:t>
            </a:r>
            <a:r>
              <a:rPr lang="el-GR" dirty="0" smtClean="0"/>
              <a:t>”, που σημαίνει υγρασία. </a:t>
            </a:r>
          </a:p>
          <a:p>
            <a:r>
              <a:rPr lang="el-GR" dirty="0" smtClean="0"/>
              <a:t>Είναι στη βασική του έννοια, μια ιδιαίτερη μορφή ανθρώπινης επικοινωνίας, που ως στόχο έχει να προκαλέσει το γέλιο. </a:t>
            </a:r>
          </a:p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εξέλιξη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χιούμορ καλλιεργήθηκε ανέκαθεν σε όλους τους λαούς, με </a:t>
            </a:r>
            <a:r>
              <a:rPr lang="el-GR" dirty="0" smtClean="0"/>
              <a:t>τη </a:t>
            </a:r>
            <a:r>
              <a:rPr lang="el-GR" dirty="0" smtClean="0"/>
              <a:t>χαρακτηριστική για τον καθένα εθνική νοοτροπία </a:t>
            </a:r>
          </a:p>
          <a:p>
            <a:r>
              <a:rPr lang="el-GR" dirty="0" smtClean="0"/>
              <a:t>Ιστορικοί λένε πως αν ο κόσμος ζει, είναι γιατί γελά. 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και μορφές χιούμορ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χιούμορ από νωρίς διακρίθηκε σε δύο είδη: στο λεκτικό και στο χιούμορ καταστάσεων.</a:t>
            </a:r>
          </a:p>
          <a:p>
            <a:r>
              <a:rPr lang="el-GR" b="1" i="1" dirty="0" smtClean="0"/>
              <a:t>Κωμωδία</a:t>
            </a:r>
          </a:p>
          <a:p>
            <a:r>
              <a:rPr lang="el-GR" b="1" i="1" dirty="0" smtClean="0"/>
              <a:t>Χιουμοριστικά κείμενα</a:t>
            </a:r>
          </a:p>
          <a:p>
            <a:r>
              <a:rPr lang="el-GR" b="1" i="1" dirty="0" smtClean="0"/>
              <a:t>Γκροτέσκο</a:t>
            </a:r>
            <a:endParaRPr lang="el-GR" b="1" dirty="0" smtClean="0"/>
          </a:p>
          <a:p>
            <a:r>
              <a:rPr lang="el-GR" b="1" i="1" dirty="0" smtClean="0"/>
              <a:t>Παρωδία</a:t>
            </a:r>
            <a:endParaRPr lang="el-GR" b="1" dirty="0" smtClean="0"/>
          </a:p>
          <a:p>
            <a:r>
              <a:rPr lang="el-GR" b="1" i="1" dirty="0" smtClean="0"/>
              <a:t>Φάρσα</a:t>
            </a:r>
          </a:p>
          <a:p>
            <a:r>
              <a:rPr lang="el-GR" b="1" i="1" dirty="0" smtClean="0"/>
              <a:t>Σάτιρα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Πλάκα </a:t>
            </a:r>
            <a:r>
              <a:rPr lang="el-GR" dirty="0" smtClean="0"/>
              <a:t>- αστείο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Πλάκα: </a:t>
            </a:r>
            <a:r>
              <a:rPr lang="el-GR" dirty="0" smtClean="0"/>
              <a:t>είναι το </a:t>
            </a:r>
            <a:r>
              <a:rPr lang="el-GR" dirty="0" smtClean="0"/>
              <a:t>χοντροκομμένο αστείο που γίνεται σε βάρος άλλου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Αστείο: είναι </a:t>
            </a:r>
            <a:r>
              <a:rPr lang="el-GR" dirty="0" smtClean="0"/>
              <a:t>ένα ξεχωριστό κωμικό στοιχείο, το οποίο εμφανίζεται με το απροσδόκητο ενός λόγου ή μιας πράξης. 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Γέλιο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Πιο συγκεκριμένα, το γέλιο είναι το αποτέλεσμα του χιούμορ, μια φυσιολογική αντίδραση, η οποία αποτελείται από δύο μέρη: ένα σύνολο </a:t>
            </a:r>
            <a:r>
              <a:rPr lang="el-GR" dirty="0" err="1" smtClean="0"/>
              <a:t>γκριμάτσων</a:t>
            </a:r>
            <a:r>
              <a:rPr lang="el-GR" dirty="0" smtClean="0"/>
              <a:t> και η παραγωγή ήχου</a:t>
            </a:r>
          </a:p>
          <a:p>
            <a:pPr lvl="0"/>
            <a:r>
              <a:rPr lang="el-GR" u="sng" dirty="0" smtClean="0"/>
              <a:t>Εκφράσεις σχετικές με το γέλιο:</a:t>
            </a:r>
            <a:endParaRPr lang="el-GR" dirty="0" smtClean="0"/>
          </a:p>
          <a:p>
            <a:pPr lvl="0">
              <a:buNone/>
            </a:pPr>
            <a:r>
              <a:rPr lang="el-GR" dirty="0" smtClean="0"/>
              <a:t>    -Σκάω στα γέλια</a:t>
            </a:r>
          </a:p>
          <a:p>
            <a:pPr lvl="0">
              <a:buNone/>
            </a:pPr>
            <a:r>
              <a:rPr lang="el-GR" dirty="0" smtClean="0"/>
              <a:t>    -Κατουριέμαι / πεθαίνω από τα γέλια</a:t>
            </a:r>
          </a:p>
          <a:p>
            <a:pPr lvl="0">
              <a:buNone/>
            </a:pPr>
            <a:r>
              <a:rPr lang="el-GR" dirty="0" smtClean="0"/>
              <a:t>    -Είναι για γέλια</a:t>
            </a:r>
          </a:p>
          <a:p>
            <a:pPr lvl="0">
              <a:buNone/>
            </a:pPr>
            <a:r>
              <a:rPr lang="el-GR" dirty="0" smtClean="0"/>
              <a:t>   - Βάζω τα γέλια</a:t>
            </a:r>
          </a:p>
          <a:p>
            <a:pPr>
              <a:buNone/>
            </a:pPr>
            <a:r>
              <a:rPr lang="el-GR" dirty="0" smtClean="0"/>
              <a:t>   -Το γέλιο της αρκούδας</a:t>
            </a:r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Ανέκδοτο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l-GR" dirty="0" smtClean="0"/>
          </a:p>
          <a:p>
            <a:pPr lvl="0">
              <a:buNone/>
            </a:pPr>
            <a:endParaRPr lang="el-GR" dirty="0" smtClean="0"/>
          </a:p>
          <a:p>
            <a:pPr lvl="0">
              <a:buNone/>
            </a:pPr>
            <a:r>
              <a:rPr lang="el-GR" dirty="0" smtClean="0"/>
              <a:t>Δύο φίλοι περπατούν στο δρόμο και συζητούν :</a:t>
            </a:r>
          </a:p>
          <a:p>
            <a:pPr>
              <a:buNone/>
            </a:pPr>
            <a:r>
              <a:rPr lang="el-GR" dirty="0" smtClean="0"/>
              <a:t>-Ρε φίλε  , η γυναίκα σου κάνει καλό κρεβάτι ;</a:t>
            </a:r>
          </a:p>
          <a:p>
            <a:pPr>
              <a:buNone/>
            </a:pPr>
            <a:r>
              <a:rPr lang="el-GR" dirty="0" smtClean="0"/>
              <a:t>-Δεν ξέρω ρε μεγάλε . Άλλοι μου λένε ναι ,άλλοι μου λένε όχι !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Γελοιογραφίες 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285992"/>
            <a:ext cx="6143668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Διαφημίσεις </a:t>
            </a:r>
            <a:endParaRPr lang="el-GR" dirty="0"/>
          </a:p>
        </p:txBody>
      </p:sp>
      <p:pic>
        <p:nvPicPr>
          <p:cNvPr id="4" name="Διαφημίσει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1857364"/>
            <a:ext cx="8643998" cy="48220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248</Words>
  <Application>Microsoft Office PowerPoint</Application>
  <PresentationFormat>Προβολή στην οθόνη (4:3)</PresentationFormat>
  <Paragraphs>43</Paragraphs>
  <Slides>12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Χιούμορ </vt:lpstr>
      <vt:lpstr>Τι είναι χιούμορ;</vt:lpstr>
      <vt:lpstr>Ιστορική εξέλιξη</vt:lpstr>
      <vt:lpstr>Τρόποι και μορφές χιούμορ</vt:lpstr>
      <vt:lpstr>Πλάκα - αστείο </vt:lpstr>
      <vt:lpstr>Γέλιο</vt:lpstr>
      <vt:lpstr>Ανέκδοτο</vt:lpstr>
      <vt:lpstr>Γελοιογραφίες </vt:lpstr>
      <vt:lpstr>Διαφημίσεις </vt:lpstr>
      <vt:lpstr>Ράδιο αρβύλα </vt:lpstr>
      <vt:lpstr>                P 5-</vt:lpstr>
      <vt:lpstr>ΤΕΛΟΣ!!!!!!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Χιούμορ</dc:title>
  <dc:creator>User</dc:creator>
  <cp:lastModifiedBy>User</cp:lastModifiedBy>
  <cp:revision>20</cp:revision>
  <dcterms:created xsi:type="dcterms:W3CDTF">2012-04-20T09:30:35Z</dcterms:created>
  <dcterms:modified xsi:type="dcterms:W3CDTF">2012-05-08T19:56:07Z</dcterms:modified>
</cp:coreProperties>
</file>